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7" r:id="rId4"/>
    <p:sldId id="258" r:id="rId5"/>
    <p:sldId id="259" r:id="rId6"/>
    <p:sldId id="260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62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13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765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162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282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201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546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304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091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28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460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4E3B9-EFBA-4EC2-9A9D-EFFFEB521B7E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19F354-AD2F-4F41-B74F-BE54400EF2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868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9947" y="2824261"/>
            <a:ext cx="5293065" cy="2175669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3600" b="1" dirty="0" smtClean="0"/>
              <a:t>Year R </a:t>
            </a:r>
          </a:p>
          <a:p>
            <a:pPr marL="0" indent="0" algn="ctr">
              <a:buNone/>
            </a:pPr>
            <a:r>
              <a:rPr lang="en-GB" sz="3600" b="1" dirty="0" smtClean="0"/>
              <a:t>2025 – 2026 </a:t>
            </a:r>
          </a:p>
          <a:p>
            <a:pPr marL="0" indent="0" algn="ctr">
              <a:buNone/>
            </a:pPr>
            <a:r>
              <a:rPr lang="en-GB" sz="3600" b="1" dirty="0" smtClean="0"/>
              <a:t>Autumn 2</a:t>
            </a:r>
          </a:p>
          <a:p>
            <a:pPr marL="0" indent="0" algn="ctr">
              <a:buNone/>
            </a:pPr>
            <a:r>
              <a:rPr lang="en-GB" sz="3600" b="1" dirty="0" smtClean="0"/>
              <a:t>- The Fun Continues - </a:t>
            </a:r>
            <a:endParaRPr lang="en-GB" sz="3600" b="1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312" y="1309379"/>
            <a:ext cx="1438333" cy="139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3266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79"/>
    </mc:Choice>
    <mc:Fallback xmlns="">
      <p:transition spd="slow" advTm="9079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50" y="0"/>
            <a:ext cx="5105734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2416" y="0"/>
            <a:ext cx="58556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36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4026">
        <p:cut/>
      </p:transition>
    </mc:Choice>
    <mc:Fallback xmlns="">
      <p:transition advTm="4026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551" y="0"/>
            <a:ext cx="5326264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t="1388"/>
          <a:stretch/>
        </p:blipFill>
        <p:spPr>
          <a:xfrm>
            <a:off x="6486313" y="0"/>
            <a:ext cx="52781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25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955">
        <p:cut/>
      </p:transition>
    </mc:Choice>
    <mc:Fallback xmlns="">
      <p:transition advTm="3955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050" y="0"/>
            <a:ext cx="4640973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1902" y="0"/>
            <a:ext cx="53442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33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955">
        <p:cut/>
      </p:transition>
    </mc:Choice>
    <mc:Fallback xmlns="">
      <p:transition advTm="3955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1903" r="1957"/>
          <a:stretch/>
        </p:blipFill>
        <p:spPr>
          <a:xfrm>
            <a:off x="628650" y="0"/>
            <a:ext cx="523875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4724" y="0"/>
            <a:ext cx="53229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86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955">
        <p:cut/>
      </p:transition>
    </mc:Choice>
    <mc:Fallback xmlns="">
      <p:transition advTm="3955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650" y="0"/>
            <a:ext cx="5192702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402" y="0"/>
            <a:ext cx="52726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225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955">
        <p:cut/>
      </p:transition>
    </mc:Choice>
    <mc:Fallback xmlns="">
      <p:transition advTm="3955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099" y="-11776"/>
            <a:ext cx="9052283" cy="686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671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955">
        <p:cut/>
      </p:transition>
    </mc:Choice>
    <mc:Fallback xmlns="">
      <p:transition advTm="3955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642" y="0"/>
            <a:ext cx="5240829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" y="0"/>
            <a:ext cx="49579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44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955">
        <p:cut/>
      </p:transition>
    </mc:Choice>
    <mc:Fallback xmlns="">
      <p:transition advTm="3955"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-1619"/>
            <a:ext cx="8989479" cy="6859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12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3955">
        <p:cut/>
      </p:transition>
    </mc:Choice>
    <mc:Fallback xmlns="">
      <p:transition advTm="3955"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12</Words>
  <Application>Microsoft Office PowerPoint</Application>
  <PresentationFormat>Widescreen</PresentationFormat>
  <Paragraphs>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Drift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Aysha Graham</dc:creator>
  <cp:lastModifiedBy>Rebecca Livings</cp:lastModifiedBy>
  <cp:revision>10</cp:revision>
  <dcterms:created xsi:type="dcterms:W3CDTF">2025-12-08T22:58:21Z</dcterms:created>
  <dcterms:modified xsi:type="dcterms:W3CDTF">2025-12-09T12:29:55Z</dcterms:modified>
</cp:coreProperties>
</file>