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659" r:id="rId1"/>
  </p:sldMasterIdLst>
  <p:notesMasterIdLst>
    <p:notesMasterId r:id="rId11"/>
  </p:notesMasterIdLst>
  <p:sldIdLst>
    <p:sldId id="264" r:id="rId2"/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</p:sldIdLst>
  <p:sldSz cx="9144000" cy="5143500" type="screen16x9"/>
  <p:notesSz cx="6858000" cy="9144000"/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747775"/>
          </p15:clr>
        </p15:guide>
        <p15:guide id="2" pos="2880">
          <p15:clr>
            <a:srgbClr val="747775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95" d="100"/>
          <a:sy n="95" d="100"/>
        </p:scale>
        <p:origin x="846" y="84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7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2" name="Google Shape;52;p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Google Shape;57;g3d86e505b0b_0_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8" name="Google Shape;58;g3d86e505b0b_0_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" name="Google Shape;63;g3d86e505b0b_0_1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4" name="Google Shape;64;g3d86e505b0b_0_1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Google Shape;68;g3d86e505b0b_0_2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9" name="Google Shape;69;g3d86e505b0b_0_2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" name="Google Shape;74;g3d86e505b0b_0_3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5" name="Google Shape;75;g3d86e505b0b_0_3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" name="Google Shape;79;g3d86e505b0b_0_2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0" name="Google Shape;80;g3d86e505b0b_0_2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" name="Google Shape;85;g3d86e505b0b_0_4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6" name="Google Shape;86;g3d86e505b0b_0_4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" name="Google Shape;90;g3d86e505b0b_0_4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1" name="Google Shape;91;g3d86e505b0b_0_4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 txBox="1">
            <a:spLocks noGrp="1"/>
          </p:cNvSpPr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1pPr>
            <a:lvl2pPr lvl="1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>
            <a:endParaRPr/>
          </a:p>
        </p:txBody>
      </p:sp>
      <p:sp>
        <p:nvSpPr>
          <p:cNvPr id="11" name="Google Shape;11;p2"/>
          <p:cNvSpPr txBox="1">
            <a:spLocks noGrp="1"/>
          </p:cNvSpPr>
          <p:nvPr>
            <p:ph type="subTitle" idx="1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>
            <a:endParaRPr/>
          </a:p>
        </p:txBody>
      </p:sp>
      <p:sp>
        <p:nvSpPr>
          <p:cNvPr id="12" name="Google Shape;12;p2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3"/>
          <p:cNvSpPr txBox="1">
            <a:spLocks noGrp="1"/>
          </p:cNvSpPr>
          <p:nvPr>
            <p:ph type="title"/>
          </p:nvPr>
        </p:nvSpPr>
        <p:spPr>
          <a:xfrm>
            <a:off x="311700" y="2150850"/>
            <a:ext cx="8520600" cy="841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>
            <a:endParaRPr/>
          </a:p>
        </p:txBody>
      </p:sp>
      <p:sp>
        <p:nvSpPr>
          <p:cNvPr id="15" name="Google Shape;15;p3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_AND_BODY">
    <p:spTree>
      <p:nvGrpSpPr>
        <p:cNvPr id="1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4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18" name="Google Shape;18;p4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19" name="Google Shape;19;p4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" type="twoColTx">
  <p:cSld name="TITLE_AND_TWO_COLUMNS">
    <p:spTree>
      <p:nvGrpSpPr>
        <p:cNvPr id="1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5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2" name="Google Shape;22;p5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39999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23" name="Google Shape;23;p5"/>
          <p:cNvSpPr txBox="1">
            <a:spLocks noGrp="1"/>
          </p:cNvSpPr>
          <p:nvPr>
            <p:ph type="body" idx="2"/>
          </p:nvPr>
        </p:nvSpPr>
        <p:spPr>
          <a:xfrm>
            <a:off x="4832400" y="1152475"/>
            <a:ext cx="39999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24" name="Google Shape;24;p5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6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7" name="Google Shape;27;p6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">
  <p:cSld name="ONE_COLUMN_TEXT">
    <p:spTree>
      <p:nvGrpSpPr>
        <p:cNvPr id="1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7"/>
          <p:cNvSpPr txBox="1">
            <a:spLocks noGrp="1"/>
          </p:cNvSpPr>
          <p:nvPr>
            <p:ph type="title"/>
          </p:nvPr>
        </p:nvSpPr>
        <p:spPr>
          <a:xfrm>
            <a:off x="311700" y="555600"/>
            <a:ext cx="2808000" cy="7557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>
            <a:endParaRPr/>
          </a:p>
        </p:txBody>
      </p:sp>
      <p:sp>
        <p:nvSpPr>
          <p:cNvPr id="30" name="Google Shape;30;p7"/>
          <p:cNvSpPr txBox="1">
            <a:spLocks noGrp="1"/>
          </p:cNvSpPr>
          <p:nvPr>
            <p:ph type="body" idx="1"/>
          </p:nvPr>
        </p:nvSpPr>
        <p:spPr>
          <a:xfrm>
            <a:off x="311700" y="1389600"/>
            <a:ext cx="2808000" cy="3179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marL="914400" lvl="1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31" name="Google Shape;31;p7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ain point">
  <p:cSld name="MAIN_POINT">
    <p:spTree>
      <p:nvGrpSpPr>
        <p:cNvPr id="1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8"/>
          <p:cNvSpPr txBox="1">
            <a:spLocks noGrp="1"/>
          </p:cNvSpPr>
          <p:nvPr>
            <p:ph type="title"/>
          </p:nvPr>
        </p:nvSpPr>
        <p:spPr>
          <a:xfrm>
            <a:off x="490250" y="450150"/>
            <a:ext cx="6367800" cy="4090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>
            <a:endParaRPr/>
          </a:p>
        </p:txBody>
      </p:sp>
      <p:sp>
        <p:nvSpPr>
          <p:cNvPr id="34" name="Google Shape;34;p8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title and description">
  <p:cSld name="SECTION_TITLE_AND_DESCRIPTION">
    <p:spTree>
      <p:nvGrpSpPr>
        <p:cNvPr id="1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9"/>
          <p:cNvSpPr/>
          <p:nvPr/>
        </p:nvSpPr>
        <p:spPr>
          <a:xfrm>
            <a:off x="4572000" y="-125"/>
            <a:ext cx="4572000" cy="51435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7" name="Google Shape;37;p9"/>
          <p:cNvSpPr txBox="1">
            <a:spLocks noGrp="1"/>
          </p:cNvSpPr>
          <p:nvPr>
            <p:ph type="title"/>
          </p:nvPr>
        </p:nvSpPr>
        <p:spPr>
          <a:xfrm>
            <a:off x="265500" y="1233175"/>
            <a:ext cx="4045200" cy="14823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>
            <a:endParaRPr/>
          </a:p>
        </p:txBody>
      </p:sp>
      <p:sp>
        <p:nvSpPr>
          <p:cNvPr id="38" name="Google Shape;38;p9"/>
          <p:cNvSpPr txBox="1">
            <a:spLocks noGrp="1"/>
          </p:cNvSpPr>
          <p:nvPr>
            <p:ph type="subTitle" idx="1"/>
          </p:nvPr>
        </p:nvSpPr>
        <p:spPr>
          <a:xfrm>
            <a:off x="265500" y="2803075"/>
            <a:ext cx="4045200" cy="1235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>
            <a:endParaRPr/>
          </a:p>
        </p:txBody>
      </p:sp>
      <p:sp>
        <p:nvSpPr>
          <p:cNvPr id="39" name="Google Shape;39;p9"/>
          <p:cNvSpPr txBox="1">
            <a:spLocks noGrp="1"/>
          </p:cNvSpPr>
          <p:nvPr>
            <p:ph type="body" idx="2"/>
          </p:nvPr>
        </p:nvSpPr>
        <p:spPr>
          <a:xfrm>
            <a:off x="4939500" y="724075"/>
            <a:ext cx="3837000" cy="3695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40" name="Google Shape;40;p9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>
  <p:cSld name="CAPTION_ONLY">
    <p:spTree>
      <p:nvGrpSpPr>
        <p:cNvPr id="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10"/>
          <p:cNvSpPr txBox="1">
            <a:spLocks noGrp="1"/>
          </p:cNvSpPr>
          <p:nvPr>
            <p:ph type="body" idx="1"/>
          </p:nvPr>
        </p:nvSpPr>
        <p:spPr>
          <a:xfrm>
            <a:off x="311700" y="4230575"/>
            <a:ext cx="5998800" cy="605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marL="457200" lvl="0" indent="-2286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>
            <a:endParaRPr/>
          </a:p>
        </p:txBody>
      </p:sp>
      <p:sp>
        <p:nvSpPr>
          <p:cNvPr id="43" name="Google Shape;43;p10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ig number">
  <p:cSld name="BIG_NUMBER">
    <p:spTree>
      <p:nvGrpSpPr>
        <p:cNvPr id="1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11"/>
          <p:cNvSpPr txBox="1">
            <a:spLocks noGrp="1"/>
          </p:cNvSpPr>
          <p:nvPr>
            <p:ph type="title" hasCustomPrompt="1"/>
          </p:nvPr>
        </p:nvSpPr>
        <p:spPr>
          <a:xfrm>
            <a:off x="311700" y="1106125"/>
            <a:ext cx="8520600" cy="19635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1pPr>
            <a:lvl2pPr lvl="1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r>
              <a:t>xx%</a:t>
            </a:r>
          </a:p>
        </p:txBody>
      </p:sp>
      <p:sp>
        <p:nvSpPr>
          <p:cNvPr id="46" name="Google Shape;46;p11"/>
          <p:cNvSpPr txBox="1">
            <a:spLocks noGrp="1"/>
          </p:cNvSpPr>
          <p:nvPr>
            <p:ph type="body" idx="1"/>
          </p:nvPr>
        </p:nvSpPr>
        <p:spPr>
          <a:xfrm>
            <a:off x="311700" y="3152225"/>
            <a:ext cx="8520600" cy="1300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42900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47" name="Google Shape;47;p11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12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imple-light-2"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429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Char char="●"/>
              <a:defRPr sz="1800">
                <a:solidFill>
                  <a:schemeClr val="dk2"/>
                </a:solidFill>
              </a:defRPr>
            </a:lvl1pPr>
            <a:lvl2pPr marL="914400" lvl="1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2pPr>
            <a:lvl3pPr marL="1371600" lvl="2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3pPr>
            <a:lvl4pPr marL="1828800" lvl="3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4pPr>
            <a:lvl5pPr marL="2286000" lvl="4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5pPr>
            <a:lvl6pPr marL="2743200" lvl="5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6pPr>
            <a:lvl7pPr marL="3200400" lvl="6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7pPr>
            <a:lvl8pPr marL="3657600" lvl="7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8pPr>
            <a:lvl9pPr marL="4114800" lvl="8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9pPr>
          </a:lstStyle>
          <a:p>
            <a:endParaRPr/>
          </a:p>
        </p:txBody>
      </p:sp>
      <p:sp>
        <p:nvSpPr>
          <p:cNvPr id="8" name="Google Shape;8;p1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rmAutofit/>
          </a:bodyPr>
          <a:lstStyle>
            <a:lvl1pPr lvl="0" algn="r">
              <a:buNone/>
              <a:defRPr sz="1000">
                <a:solidFill>
                  <a:schemeClr val="dk2"/>
                </a:solidFill>
              </a:defRPr>
            </a:lvl1pPr>
            <a:lvl2pPr lvl="1" algn="r">
              <a:buNone/>
              <a:defRPr sz="1000">
                <a:solidFill>
                  <a:schemeClr val="dk2"/>
                </a:solidFill>
              </a:defRPr>
            </a:lvl2pPr>
            <a:lvl3pPr lvl="2" algn="r">
              <a:buNone/>
              <a:defRPr sz="1000">
                <a:solidFill>
                  <a:schemeClr val="dk2"/>
                </a:solidFill>
              </a:defRPr>
            </a:lvl3pPr>
            <a:lvl4pPr lvl="3" algn="r">
              <a:buNone/>
              <a:defRPr sz="1000">
                <a:solidFill>
                  <a:schemeClr val="dk2"/>
                </a:solidFill>
              </a:defRPr>
            </a:lvl4pPr>
            <a:lvl5pPr lvl="4" algn="r">
              <a:buNone/>
              <a:defRPr sz="1000">
                <a:solidFill>
                  <a:schemeClr val="dk2"/>
                </a:solidFill>
              </a:defRPr>
            </a:lvl5pPr>
            <a:lvl6pPr lvl="5" algn="r">
              <a:buNone/>
              <a:defRPr sz="1000">
                <a:solidFill>
                  <a:schemeClr val="dk2"/>
                </a:solidFill>
              </a:defRPr>
            </a:lvl6pPr>
            <a:lvl7pPr lvl="6" algn="r">
              <a:buNone/>
              <a:defRPr sz="1000">
                <a:solidFill>
                  <a:schemeClr val="dk2"/>
                </a:solidFill>
              </a:defRPr>
            </a:lvl7pPr>
            <a:lvl8pPr lvl="7" algn="r">
              <a:buNone/>
              <a:defRPr sz="1000">
                <a:solidFill>
                  <a:schemeClr val="dk2"/>
                </a:solidFill>
              </a:defRPr>
            </a:lvl8pPr>
            <a:lvl9pPr lvl="8" algn="r">
              <a:buNone/>
              <a:defRPr sz="1000">
                <a:solidFill>
                  <a:schemeClr val="dk2"/>
                </a:solidFill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Log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94045" y="1118298"/>
            <a:ext cx="1235826" cy="12028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2821436" y="2683412"/>
            <a:ext cx="3581043" cy="364066"/>
          </a:xfrm>
        </p:spPr>
        <p:txBody>
          <a:bodyPr>
            <a:normAutofit fontScale="90000"/>
          </a:bodyPr>
          <a:lstStyle/>
          <a:p>
            <a:r>
              <a:rPr lang="en-GB" dirty="0" smtClean="0"/>
              <a:t>The Spring Fun Continues …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04165880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" name="Google Shape;54;p13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646150" y="152400"/>
            <a:ext cx="3741507" cy="4838700"/>
          </a:xfrm>
          <a:prstGeom prst="rect">
            <a:avLst/>
          </a:prstGeom>
          <a:noFill/>
          <a:ln>
            <a:noFill/>
          </a:ln>
        </p:spPr>
      </p:pic>
      <p:pic>
        <p:nvPicPr>
          <p:cNvPr id="55" name="Google Shape;55;p13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4807532" y="152400"/>
            <a:ext cx="3734045" cy="48387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0" name="Google Shape;60;p14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502175" y="152400"/>
            <a:ext cx="3599993" cy="4838700"/>
          </a:xfrm>
          <a:prstGeom prst="rect">
            <a:avLst/>
          </a:prstGeom>
          <a:noFill/>
          <a:ln>
            <a:noFill/>
          </a:ln>
        </p:spPr>
      </p:pic>
      <p:pic>
        <p:nvPicPr>
          <p:cNvPr id="61" name="Google Shape;61;p14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4571993" y="152400"/>
            <a:ext cx="3936420" cy="48387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6" name="Google Shape;66;p15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 rot="-5400000">
            <a:off x="1828137" y="-673063"/>
            <a:ext cx="4933026" cy="65669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" name="Google Shape;71;p16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703392" y="152400"/>
            <a:ext cx="3754575" cy="4838699"/>
          </a:xfrm>
          <a:prstGeom prst="rect">
            <a:avLst/>
          </a:prstGeom>
          <a:noFill/>
          <a:ln>
            <a:noFill/>
          </a:ln>
        </p:spPr>
      </p:pic>
      <p:pic>
        <p:nvPicPr>
          <p:cNvPr id="72" name="Google Shape;72;p16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337575" y="304800"/>
            <a:ext cx="3792253" cy="48387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7" name="Google Shape;77;p17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037025" y="152400"/>
            <a:ext cx="7069927" cy="48387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2" name="Google Shape;82;p18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57775" y="152400"/>
            <a:ext cx="4114237" cy="4838700"/>
          </a:xfrm>
          <a:prstGeom prst="rect">
            <a:avLst/>
          </a:prstGeom>
          <a:noFill/>
          <a:ln>
            <a:noFill/>
          </a:ln>
        </p:spPr>
      </p:pic>
      <p:pic>
        <p:nvPicPr>
          <p:cNvPr id="83" name="Google Shape;83;p18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4827287" y="152400"/>
            <a:ext cx="4084844" cy="48387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8" name="Google Shape;88;p19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913650" y="152400"/>
            <a:ext cx="6845192" cy="48387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3" name="Google Shape;93;p20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78725" y="152400"/>
            <a:ext cx="4302095" cy="4838701"/>
          </a:xfrm>
          <a:prstGeom prst="rect">
            <a:avLst/>
          </a:prstGeom>
          <a:noFill/>
          <a:ln>
            <a:noFill/>
          </a:ln>
        </p:spPr>
      </p:pic>
      <p:pic>
        <p:nvPicPr>
          <p:cNvPr id="94" name="Google Shape;94;p20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4833220" y="152400"/>
            <a:ext cx="3792711" cy="483870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Simple Light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4285F4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5</Words>
  <Application>Microsoft Office PowerPoint</Application>
  <PresentationFormat>On-screen Show (16:9)</PresentationFormat>
  <Paragraphs>1</Paragraphs>
  <Slides>9</Slides>
  <Notes>8</Notes>
  <HiddenSlides>0</HiddenSlides>
  <MMClips>0</MMClips>
  <ScaleCrop>false</ScaleCrop>
  <HeadingPairs>
    <vt:vector size="6" baseType="variant">
      <vt:variant>
        <vt:lpstr>Fonts Used</vt:lpstr>
      </vt:variant>
      <vt:variant>
        <vt:i4>1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1" baseType="lpstr">
      <vt:lpstr>Arial</vt:lpstr>
      <vt:lpstr>Simple Light</vt:lpstr>
      <vt:lpstr>The Spring Fun Continues …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The Spring Fun Continues …</dc:title>
  <cp:lastModifiedBy>Rebecca Livings</cp:lastModifiedBy>
  <cp:revision>1</cp:revision>
  <dcterms:modified xsi:type="dcterms:W3CDTF">2026-04-22T13:07:36Z</dcterms:modified>
</cp:coreProperties>
</file>