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4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62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13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765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162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282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201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546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304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091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428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460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868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9947" y="2824261"/>
            <a:ext cx="5293065" cy="217566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/>
              <a:t>Year R </a:t>
            </a:r>
          </a:p>
          <a:p>
            <a:pPr marL="0" indent="0" algn="ctr">
              <a:buNone/>
            </a:pPr>
            <a:r>
              <a:rPr lang="en-GB" sz="3600" b="1" dirty="0" smtClean="0"/>
              <a:t>2025 – 2026 </a:t>
            </a:r>
          </a:p>
          <a:p>
            <a:pPr marL="0" indent="0" algn="ctr">
              <a:buNone/>
            </a:pPr>
            <a:r>
              <a:rPr lang="en-GB" sz="3600" b="1" dirty="0" smtClean="0"/>
              <a:t>Our First Half Term </a:t>
            </a:r>
            <a:endParaRPr lang="en-GB" sz="3600" b="1" dirty="0"/>
          </a:p>
        </p:txBody>
      </p:sp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312" y="1309379"/>
            <a:ext cx="1438333" cy="139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56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79"/>
    </mc:Choice>
    <mc:Fallback xmlns="">
      <p:transition spd="slow" advTm="9079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9930" y="0"/>
            <a:ext cx="94316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36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9117">
        <p:cut/>
      </p:transition>
    </mc:Choice>
    <mc:Fallback xmlns="">
      <p:transition advTm="9117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339" y="-22583"/>
            <a:ext cx="5178933" cy="68805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2822" y="0"/>
            <a:ext cx="5345778" cy="686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25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9368">
        <p:cut/>
      </p:transition>
    </mc:Choice>
    <mc:Fallback xmlns="">
      <p:transition advTm="9368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050" y="0"/>
            <a:ext cx="5121613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6297" y="3338"/>
            <a:ext cx="5019903" cy="6854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33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9196">
        <p:cut/>
      </p:transition>
    </mc:Choice>
    <mc:Fallback xmlns="">
      <p:transition advTm="9196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6850" y="0"/>
            <a:ext cx="9296400" cy="685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86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9204">
        <p:cut/>
      </p:transition>
    </mc:Choice>
    <mc:Fallback xmlns="">
      <p:transition advTm="9204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0" y="0"/>
            <a:ext cx="5189839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4429" y="-11424"/>
            <a:ext cx="4767471" cy="6869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225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8551">
        <p:cut/>
      </p:transition>
    </mc:Choice>
    <mc:Fallback xmlns="">
      <p:transition advTm="8551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027" y="-4630"/>
            <a:ext cx="8338274" cy="6862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72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9014">
        <p:cut/>
      </p:transition>
    </mc:Choice>
    <mc:Fallback xmlns="">
      <p:transition advTm="9014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0" y="12386"/>
            <a:ext cx="4835393" cy="68456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1989" y="12387"/>
            <a:ext cx="5134211" cy="6845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91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9070">
        <p:cut/>
      </p:transition>
    </mc:Choice>
    <mc:Fallback xmlns="">
      <p:transition advTm="907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099" y="0"/>
            <a:ext cx="85039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67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9423">
        <p:cut/>
      </p:transition>
    </mc:Choice>
    <mc:Fallback xmlns="">
      <p:transition advTm="9423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6757" y="0"/>
            <a:ext cx="5066403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497" y="0"/>
            <a:ext cx="50223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12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8412">
        <p:cut/>
      </p:transition>
    </mc:Choice>
    <mc:Fallback xmlns="">
      <p:transition advTm="8412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833"/>
          <a:stretch/>
        </p:blipFill>
        <p:spPr>
          <a:xfrm>
            <a:off x="400051" y="0"/>
            <a:ext cx="5411558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1492" y="0"/>
            <a:ext cx="57014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44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9278">
        <p:cut/>
      </p:transition>
    </mc:Choice>
    <mc:Fallback xmlns="">
      <p:transition advTm="9278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627" y="0"/>
            <a:ext cx="5116286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7461" y="0"/>
            <a:ext cx="51826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77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9077">
        <p:cut/>
      </p:transition>
    </mc:Choice>
    <mc:Fallback xmlns="">
      <p:transition advTm="9077"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9</Words>
  <Application>Microsoft Office PowerPoint</Application>
  <PresentationFormat>Widescreen</PresentationFormat>
  <Paragraphs>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Drift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Aysha Graham</dc:creator>
  <cp:lastModifiedBy>Rebecca Livings</cp:lastModifiedBy>
  <cp:revision>5</cp:revision>
  <dcterms:created xsi:type="dcterms:W3CDTF">2025-12-08T22:58:21Z</dcterms:created>
  <dcterms:modified xsi:type="dcterms:W3CDTF">2025-12-09T12:28:12Z</dcterms:modified>
</cp:coreProperties>
</file>