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d86cbbbfe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d86cbbbfee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d86cbbbfee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d86cbbbfee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d86cbbbfe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d86cbbbfe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d86cbbbfee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d86cbbbfee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d86cbbbfe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d86cbbbfee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d86cbbbfee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d86cbbbfee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d86cbbbfee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d86cbbbfee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d86cbbbfe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d86cbbbfe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d86cbbbfee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d86cbbbfee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1436" y="2683412"/>
            <a:ext cx="3581043" cy="364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</a:t>
            </a:r>
            <a:r>
              <a:rPr lang="en-GB" smtClean="0"/>
              <a:t>Second Term </a:t>
            </a:r>
            <a:endParaRPr lang="en-GB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045" y="1118298"/>
            <a:ext cx="1235826" cy="12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613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200" y="152400"/>
            <a:ext cx="4124793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0493" y="152400"/>
            <a:ext cx="3692896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150" y="152400"/>
            <a:ext cx="3948921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7496" y="152400"/>
            <a:ext cx="393403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600" y="152400"/>
            <a:ext cx="3859440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02065" y="152400"/>
            <a:ext cx="3634777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7325" y="152400"/>
            <a:ext cx="3669670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5695" y="152400"/>
            <a:ext cx="3642705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1995" y="152400"/>
            <a:ext cx="3754706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9050" y="152400"/>
            <a:ext cx="357084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825" y="166688"/>
            <a:ext cx="3857625" cy="481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8"/>
          <p:cNvPicPr preferRelativeResize="0"/>
          <p:nvPr/>
        </p:nvPicPr>
        <p:blipFill rotWithShape="1">
          <a:blip r:embed="rId4">
            <a:alphaModFix/>
          </a:blip>
          <a:srcRect l="3735"/>
          <a:stretch/>
        </p:blipFill>
        <p:spPr>
          <a:xfrm>
            <a:off x="747525" y="152400"/>
            <a:ext cx="36751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0975" y="152400"/>
            <a:ext cx="3662942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4464" y="152400"/>
            <a:ext cx="3801161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700" y="266700"/>
            <a:ext cx="3829050" cy="461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83500" y="152400"/>
            <a:ext cx="369269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0100" y="440450"/>
            <a:ext cx="3771900" cy="445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7925" y="152400"/>
            <a:ext cx="3624426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625" y="152400"/>
            <a:ext cx="359999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7193" y="152400"/>
            <a:ext cx="366568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</Words>
  <Application>Microsoft Office PowerPoint</Application>
  <PresentationFormat>On-screen Show (16:9)</PresentationFormat>
  <Paragraphs>1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Simple Light</vt:lpstr>
      <vt:lpstr>Our Second Term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Second Term </dc:title>
  <cp:lastModifiedBy>Rebecca Livings</cp:lastModifiedBy>
  <cp:revision>1</cp:revision>
  <dcterms:modified xsi:type="dcterms:W3CDTF">2026-04-22T13:07:00Z</dcterms:modified>
</cp:coreProperties>
</file>